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257" r:id="rId5"/>
  </p:sldIdLst>
  <p:sldSz cx="18288000" cy="10287000"/>
  <p:notesSz cx="6797675" cy="9928225"/>
  <p:defaultTextStyle>
    <a:defPPr>
      <a:defRPr lang="lv-LV"/>
    </a:defPPr>
    <a:lvl1pPr marL="0" algn="l" defTabSz="761483" rtl="0" eaLnBrk="1" latinLnBrk="0" hangingPunct="1">
      <a:defRPr sz="1499" kern="1200">
        <a:solidFill>
          <a:schemeClr val="tx1"/>
        </a:solidFill>
        <a:latin typeface="+mn-lt"/>
        <a:ea typeface="+mn-ea"/>
        <a:cs typeface="+mn-cs"/>
      </a:defRPr>
    </a:lvl1pPr>
    <a:lvl2pPr marL="380741" algn="l" defTabSz="761483" rtl="0" eaLnBrk="1" latinLnBrk="0" hangingPunct="1">
      <a:defRPr sz="1499" kern="1200">
        <a:solidFill>
          <a:schemeClr val="tx1"/>
        </a:solidFill>
        <a:latin typeface="+mn-lt"/>
        <a:ea typeface="+mn-ea"/>
        <a:cs typeface="+mn-cs"/>
      </a:defRPr>
    </a:lvl2pPr>
    <a:lvl3pPr marL="761483" algn="l" defTabSz="761483" rtl="0" eaLnBrk="1" latinLnBrk="0" hangingPunct="1">
      <a:defRPr sz="1499" kern="1200">
        <a:solidFill>
          <a:schemeClr val="tx1"/>
        </a:solidFill>
        <a:latin typeface="+mn-lt"/>
        <a:ea typeface="+mn-ea"/>
        <a:cs typeface="+mn-cs"/>
      </a:defRPr>
    </a:lvl3pPr>
    <a:lvl4pPr marL="1142224" algn="l" defTabSz="761483" rtl="0" eaLnBrk="1" latinLnBrk="0" hangingPunct="1">
      <a:defRPr sz="1499" kern="1200">
        <a:solidFill>
          <a:schemeClr val="tx1"/>
        </a:solidFill>
        <a:latin typeface="+mn-lt"/>
        <a:ea typeface="+mn-ea"/>
        <a:cs typeface="+mn-cs"/>
      </a:defRPr>
    </a:lvl4pPr>
    <a:lvl5pPr marL="1522965" algn="l" defTabSz="761483" rtl="0" eaLnBrk="1" latinLnBrk="0" hangingPunct="1">
      <a:defRPr sz="1499" kern="1200">
        <a:solidFill>
          <a:schemeClr val="tx1"/>
        </a:solidFill>
        <a:latin typeface="+mn-lt"/>
        <a:ea typeface="+mn-ea"/>
        <a:cs typeface="+mn-cs"/>
      </a:defRPr>
    </a:lvl5pPr>
    <a:lvl6pPr marL="1903707" algn="l" defTabSz="761483" rtl="0" eaLnBrk="1" latinLnBrk="0" hangingPunct="1">
      <a:defRPr sz="1499" kern="1200">
        <a:solidFill>
          <a:schemeClr val="tx1"/>
        </a:solidFill>
        <a:latin typeface="+mn-lt"/>
        <a:ea typeface="+mn-ea"/>
        <a:cs typeface="+mn-cs"/>
      </a:defRPr>
    </a:lvl6pPr>
    <a:lvl7pPr marL="2284448" algn="l" defTabSz="761483" rtl="0" eaLnBrk="1" latinLnBrk="0" hangingPunct="1">
      <a:defRPr sz="1499" kern="1200">
        <a:solidFill>
          <a:schemeClr val="tx1"/>
        </a:solidFill>
        <a:latin typeface="+mn-lt"/>
        <a:ea typeface="+mn-ea"/>
        <a:cs typeface="+mn-cs"/>
      </a:defRPr>
    </a:lvl7pPr>
    <a:lvl8pPr marL="2665189" algn="l" defTabSz="761483" rtl="0" eaLnBrk="1" latinLnBrk="0" hangingPunct="1">
      <a:defRPr sz="1499" kern="1200">
        <a:solidFill>
          <a:schemeClr val="tx1"/>
        </a:solidFill>
        <a:latin typeface="+mn-lt"/>
        <a:ea typeface="+mn-ea"/>
        <a:cs typeface="+mn-cs"/>
      </a:defRPr>
    </a:lvl8pPr>
    <a:lvl9pPr marL="3045931" algn="l" defTabSz="761483" rtl="0" eaLnBrk="1" latinLnBrk="0" hangingPunct="1">
      <a:defRPr sz="1499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474" userDrawn="1">
          <p15:clr>
            <a:srgbClr val="A4A3A4"/>
          </p15:clr>
        </p15:guide>
        <p15:guide id="2" pos="2782" userDrawn="1">
          <p15:clr>
            <a:srgbClr val="A4A3A4"/>
          </p15:clr>
        </p15:guide>
        <p15:guide id="3" orient="horz" pos="35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66AA2"/>
    <a:srgbClr val="6CC2AC"/>
    <a:srgbClr val="00A5CD"/>
    <a:srgbClr val="024E6C"/>
    <a:srgbClr val="E64736"/>
    <a:srgbClr val="8E001C"/>
    <a:srgbClr val="FFC000"/>
    <a:srgbClr val="E3E3E3"/>
    <a:srgbClr val="CFCFC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051" autoAdjust="0"/>
    <p:restoredTop sz="95969" autoAdjust="0"/>
  </p:normalViewPr>
  <p:slideViewPr>
    <p:cSldViewPr>
      <p:cViewPr varScale="1">
        <p:scale>
          <a:sx n="45" d="100"/>
          <a:sy n="45" d="100"/>
        </p:scale>
        <p:origin x="872" y="24"/>
      </p:cViewPr>
      <p:guideLst>
        <p:guide orient="horz" pos="1474"/>
        <p:guide pos="2782"/>
        <p:guide orient="horz" pos="35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LV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EBBCA94-D7BE-E547-81D3-79A012E28AF9}" type="datetimeFigureOut">
              <a:rPr lang="en-LV" smtClean="0"/>
              <a:t>10/23/2025</a:t>
            </a:fld>
            <a:endParaRPr lang="en-LV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LV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78375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44D24ED-A719-6148-9E48-229A80E7B6CF}" type="slidenum">
              <a:rPr lang="en-LV" smtClean="0"/>
              <a:t>‹#›</a:t>
            </a:fld>
            <a:endParaRPr lang="en-LV"/>
          </a:p>
        </p:txBody>
      </p:sp>
    </p:spTree>
    <p:extLst>
      <p:ext uri="{BB962C8B-B14F-4D97-AF65-F5344CB8AC3E}">
        <p14:creationId xmlns:p14="http://schemas.microsoft.com/office/powerpoint/2010/main" val="2177119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6"/>
          <p:cNvSpPr>
            <a:spLocks noGrp="1"/>
          </p:cNvSpPr>
          <p:nvPr>
            <p:ph type="body" sz="quarter" idx="10" hasCustomPrompt="1"/>
          </p:nvPr>
        </p:nvSpPr>
        <p:spPr>
          <a:xfrm>
            <a:off x="820420" y="149200"/>
            <a:ext cx="13116583" cy="527672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marR="0" indent="0" algn="l" defTabSz="162562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5133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marL="0" marR="0" lvl="0" indent="0" algn="l" defTabSz="162562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lv-LV" dirty="0" err="1"/>
              <a:t>Mandatory</a:t>
            </a:r>
            <a:r>
              <a:rPr lang="lv-LV" dirty="0"/>
              <a:t> </a:t>
            </a:r>
            <a:r>
              <a:rPr lang="lv-LV" dirty="0" err="1"/>
              <a:t>field</a:t>
            </a:r>
            <a:r>
              <a:rPr lang="lv-LV" dirty="0"/>
              <a:t>: ENTER THE PRESENTATION TITLE HERE</a:t>
            </a:r>
            <a:endParaRPr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1" hasCustomPrompt="1"/>
          </p:nvPr>
        </p:nvSpPr>
        <p:spPr>
          <a:xfrm>
            <a:off x="820421" y="1937003"/>
            <a:ext cx="8000000" cy="1379229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algn="just">
              <a:defRPr sz="2489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algn="just">
              <a:defRPr sz="154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algn="just">
              <a:defRPr sz="154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algn="just">
              <a:defRPr sz="154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algn="just">
              <a:defRPr sz="154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lv-LV" dirty="0" err="1"/>
              <a:t>Add</a:t>
            </a:r>
            <a:r>
              <a:rPr lang="lv-LV" dirty="0"/>
              <a:t> </a:t>
            </a:r>
            <a:r>
              <a:rPr lang="lv-LV" dirty="0" err="1"/>
              <a:t>your</a:t>
            </a:r>
            <a:r>
              <a:rPr lang="lv-LV" dirty="0"/>
              <a:t> </a:t>
            </a:r>
            <a:r>
              <a:rPr lang="lv-LV" dirty="0" err="1"/>
              <a:t>text</a:t>
            </a:r>
            <a:r>
              <a:rPr lang="lv-LV" dirty="0"/>
              <a:t> </a:t>
            </a:r>
            <a:r>
              <a:rPr lang="lv-LV" dirty="0" err="1"/>
              <a:t>From</a:t>
            </a:r>
            <a:r>
              <a:rPr lang="lv-LV" dirty="0"/>
              <a:t> </a:t>
            </a:r>
            <a:r>
              <a:rPr lang="lv-LV" dirty="0" err="1"/>
              <a:t>here</a:t>
            </a:r>
            <a:r>
              <a:rPr lang="lv-LV" dirty="0"/>
              <a:t> </a:t>
            </a:r>
            <a:r>
              <a:rPr lang="lv-LV" dirty="0" err="1"/>
              <a:t>you</a:t>
            </a:r>
            <a:r>
              <a:rPr lang="lv-LV" dirty="0"/>
              <a:t> </a:t>
            </a:r>
            <a:r>
              <a:rPr lang="lv-LV" dirty="0" err="1"/>
              <a:t>may</a:t>
            </a:r>
            <a:r>
              <a:rPr lang="lv-LV" dirty="0"/>
              <a:t> </a:t>
            </a:r>
            <a:r>
              <a:rPr lang="lv-LV" dirty="0" err="1"/>
              <a:t>use</a:t>
            </a:r>
            <a:r>
              <a:rPr lang="lv-LV" dirty="0"/>
              <a:t> </a:t>
            </a:r>
            <a:r>
              <a:rPr lang="lv-LV" dirty="0" err="1"/>
              <a:t>the</a:t>
            </a:r>
            <a:r>
              <a:rPr lang="lv-LV" dirty="0"/>
              <a:t> </a:t>
            </a:r>
            <a:r>
              <a:rPr lang="lv-LV" dirty="0" err="1"/>
              <a:t>template</a:t>
            </a:r>
            <a:r>
              <a:rPr lang="lv-LV" dirty="0"/>
              <a:t> </a:t>
            </a:r>
            <a:r>
              <a:rPr lang="lv-LV" dirty="0" err="1"/>
              <a:t>as</a:t>
            </a:r>
            <a:r>
              <a:rPr lang="lv-LV" dirty="0"/>
              <a:t> </a:t>
            </a:r>
            <a:r>
              <a:rPr lang="lv-LV" dirty="0" err="1"/>
              <a:t>you</a:t>
            </a:r>
            <a:r>
              <a:rPr lang="lv-LV" dirty="0"/>
              <a:t> </a:t>
            </a:r>
            <a:r>
              <a:rPr lang="lv-LV" dirty="0" err="1"/>
              <a:t>prefer</a:t>
            </a:r>
            <a:r>
              <a:rPr lang="lv-LV" dirty="0"/>
              <a:t>. </a:t>
            </a:r>
            <a:r>
              <a:rPr lang="lv-LV" dirty="0" err="1"/>
              <a:t>These</a:t>
            </a:r>
            <a:r>
              <a:rPr lang="lv-LV" dirty="0"/>
              <a:t> </a:t>
            </a:r>
            <a:r>
              <a:rPr lang="lv-LV" dirty="0" err="1"/>
              <a:t>are</a:t>
            </a:r>
            <a:r>
              <a:rPr lang="lv-LV" dirty="0"/>
              <a:t> no</a:t>
            </a:r>
            <a:r>
              <a:rPr lang="lv-LV" baseline="0" dirty="0"/>
              <a:t> </a:t>
            </a:r>
            <a:r>
              <a:rPr lang="lv-LV" dirty="0" err="1"/>
              <a:t>obligatory</a:t>
            </a:r>
            <a:r>
              <a:rPr lang="lv-LV" dirty="0"/>
              <a:t> </a:t>
            </a:r>
            <a:r>
              <a:rPr lang="lv-LV" dirty="0" err="1"/>
              <a:t>fields</a:t>
            </a:r>
            <a:r>
              <a:rPr lang="lv-LV" baseline="0" dirty="0"/>
              <a:t> </a:t>
            </a:r>
            <a:r>
              <a:rPr lang="lv-LV" baseline="0" dirty="0" err="1"/>
              <a:t>rather</a:t>
            </a:r>
            <a:r>
              <a:rPr lang="lv-LV" baseline="0" dirty="0"/>
              <a:t> just </a:t>
            </a:r>
            <a:r>
              <a:rPr lang="lv-LV" baseline="0" dirty="0" err="1"/>
              <a:t>an</a:t>
            </a:r>
            <a:r>
              <a:rPr lang="lv-LV" baseline="0" dirty="0"/>
              <a:t> </a:t>
            </a:r>
            <a:r>
              <a:rPr lang="lv-LV" baseline="0" dirty="0" err="1"/>
              <a:t>example</a:t>
            </a:r>
            <a:r>
              <a:rPr lang="lv-LV" baseline="0" dirty="0"/>
              <a:t> </a:t>
            </a:r>
            <a:endParaRPr lang="en-US" dirty="0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2" hasCustomPrompt="1"/>
          </p:nvPr>
        </p:nvSpPr>
        <p:spPr>
          <a:xfrm>
            <a:off x="832001" y="1089410"/>
            <a:ext cx="7981950" cy="464428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algn="l">
              <a:defRPr sz="2994" b="1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algn="l">
              <a:defRPr sz="3200">
                <a:latin typeface="Arial" panose="020B0604020202020204" pitchFamily="34" charset="0"/>
                <a:cs typeface="Arial" panose="020B0604020202020204" pitchFamily="34" charset="0"/>
              </a:defRPr>
            </a:lvl2pPr>
          </a:lstStyle>
          <a:p>
            <a:pPr lvl="0"/>
            <a:r>
              <a:rPr lang="lv-LV" dirty="0" err="1"/>
              <a:t>Mandatory</a:t>
            </a:r>
            <a:r>
              <a:rPr lang="lv-LV" dirty="0"/>
              <a:t> </a:t>
            </a:r>
            <a:r>
              <a:rPr lang="lv-LV" dirty="0" err="1"/>
              <a:t>field</a:t>
            </a:r>
            <a:r>
              <a:rPr lang="lv-LV" dirty="0"/>
              <a:t>: </a:t>
            </a:r>
            <a:r>
              <a:rPr lang="lv-LV" dirty="0" err="1"/>
              <a:t>Author’s</a:t>
            </a:r>
            <a:r>
              <a:rPr lang="lv-LV" dirty="0"/>
              <a:t> </a:t>
            </a:r>
            <a:r>
              <a:rPr lang="lv-LV" dirty="0" err="1"/>
              <a:t>name</a:t>
            </a:r>
            <a:r>
              <a:rPr lang="lv-LV" dirty="0"/>
              <a:t>, </a:t>
            </a:r>
            <a:r>
              <a:rPr lang="lv-LV" dirty="0" err="1"/>
              <a:t>surname</a:t>
            </a:r>
            <a:r>
              <a:rPr lang="lv-LV" dirty="0"/>
              <a:t> </a:t>
            </a:r>
            <a:r>
              <a:rPr lang="lv-LV" dirty="0" err="1"/>
              <a:t>Affiliation</a:t>
            </a:r>
            <a:endParaRPr lang="en-US" dirty="0"/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13" hasCustomPrompt="1"/>
          </p:nvPr>
        </p:nvSpPr>
        <p:spPr>
          <a:xfrm>
            <a:off x="833303" y="1660113"/>
            <a:ext cx="7991787" cy="276891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>
              <a:defRPr sz="2994" u="none" baseline="0">
                <a:solidFill>
                  <a:srgbClr val="8E001C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738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2738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2738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2738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lv-LV" dirty="0" err="1"/>
              <a:t>Introduction</a:t>
            </a:r>
            <a:r>
              <a:rPr lang="lv-LV" dirty="0"/>
              <a:t>  </a:t>
            </a:r>
            <a:endParaRPr lang="en-US" dirty="0"/>
          </a:p>
        </p:txBody>
      </p:sp>
      <p:sp>
        <p:nvSpPr>
          <p:cNvPr id="22" name="Picture Placeholder 21"/>
          <p:cNvSpPr>
            <a:spLocks noGrp="1"/>
          </p:cNvSpPr>
          <p:nvPr>
            <p:ph type="pic" sz="quarter" idx="14" hasCustomPrompt="1"/>
          </p:nvPr>
        </p:nvSpPr>
        <p:spPr>
          <a:xfrm>
            <a:off x="820696" y="3487687"/>
            <a:ext cx="7999724" cy="1516808"/>
          </a:xfrm>
          <a:prstGeom prst="rect">
            <a:avLst/>
          </a:prstGeom>
        </p:spPr>
        <p:txBody>
          <a:bodyPr lIns="0" tIns="0" rIns="0" bIns="0"/>
          <a:lstStyle>
            <a:lvl1pPr>
              <a:defRPr sz="2489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lv-LV" dirty="0" err="1"/>
              <a:t>Add</a:t>
            </a:r>
            <a:r>
              <a:rPr lang="lv-LV" dirty="0"/>
              <a:t> </a:t>
            </a:r>
            <a:r>
              <a:rPr lang="lv-LV" dirty="0" err="1"/>
              <a:t>your</a:t>
            </a:r>
            <a:r>
              <a:rPr lang="lv-LV" dirty="0"/>
              <a:t> </a:t>
            </a:r>
            <a:r>
              <a:rPr lang="lv-LV" dirty="0" err="1"/>
              <a:t>picture</a:t>
            </a:r>
            <a:endParaRPr lang="lv-LV" dirty="0"/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15" hasCustomPrompt="1"/>
          </p:nvPr>
        </p:nvSpPr>
        <p:spPr>
          <a:xfrm>
            <a:off x="807540" y="5467826"/>
            <a:ext cx="8017550" cy="1379229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algn="just">
              <a:defRPr sz="2489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algn="just">
              <a:defRPr sz="154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algn="just">
              <a:defRPr sz="154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algn="just">
              <a:defRPr sz="154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algn="just">
              <a:defRPr sz="154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lv-LV" dirty="0" err="1"/>
              <a:t>Add</a:t>
            </a:r>
            <a:r>
              <a:rPr lang="lv-LV" dirty="0"/>
              <a:t> </a:t>
            </a:r>
            <a:r>
              <a:rPr lang="lv-LV" dirty="0" err="1"/>
              <a:t>your</a:t>
            </a:r>
            <a:r>
              <a:rPr lang="lv-LV" dirty="0"/>
              <a:t> </a:t>
            </a:r>
            <a:r>
              <a:rPr lang="lv-LV" dirty="0" err="1"/>
              <a:t>text</a:t>
            </a:r>
            <a:endParaRPr lang="en-US" dirty="0"/>
          </a:p>
        </p:txBody>
      </p:sp>
      <p:sp>
        <p:nvSpPr>
          <p:cNvPr id="27" name="Text Placeholder 14"/>
          <p:cNvSpPr>
            <a:spLocks noGrp="1"/>
          </p:cNvSpPr>
          <p:nvPr>
            <p:ph type="body" sz="quarter" idx="16" hasCustomPrompt="1"/>
          </p:nvPr>
        </p:nvSpPr>
        <p:spPr>
          <a:xfrm>
            <a:off x="820421" y="5190936"/>
            <a:ext cx="7999998" cy="276891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>
              <a:defRPr sz="2994" u="none">
                <a:solidFill>
                  <a:srgbClr val="8E001C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738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2738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2738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2738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lv-LV" dirty="0" err="1"/>
              <a:t>Aim</a:t>
            </a:r>
            <a:r>
              <a:rPr lang="lv-LV" dirty="0"/>
              <a:t> </a:t>
            </a:r>
            <a:r>
              <a:rPr lang="lv-LV" dirty="0" err="1"/>
              <a:t>of</a:t>
            </a:r>
            <a:r>
              <a:rPr lang="lv-LV" dirty="0"/>
              <a:t> </a:t>
            </a:r>
            <a:r>
              <a:rPr lang="lv-LV" dirty="0" err="1"/>
              <a:t>the</a:t>
            </a:r>
            <a:r>
              <a:rPr lang="lv-LV" dirty="0"/>
              <a:t> </a:t>
            </a:r>
            <a:r>
              <a:rPr lang="lv-LV" dirty="0" err="1"/>
              <a:t>project</a:t>
            </a:r>
            <a:endParaRPr lang="lv-LV" dirty="0"/>
          </a:p>
          <a:p>
            <a:pPr lvl="0"/>
            <a:endParaRPr lang="en-US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17" hasCustomPrompt="1"/>
          </p:nvPr>
        </p:nvSpPr>
        <p:spPr>
          <a:xfrm>
            <a:off x="820421" y="7356209"/>
            <a:ext cx="7987118" cy="1878246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algn="just">
              <a:defRPr sz="2489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algn="just">
              <a:defRPr sz="154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algn="just">
              <a:defRPr sz="154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algn="just">
              <a:defRPr sz="154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algn="just">
              <a:defRPr sz="154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lv-LV" dirty="0" err="1"/>
              <a:t>Add</a:t>
            </a:r>
            <a:r>
              <a:rPr lang="lv-LV" dirty="0"/>
              <a:t> </a:t>
            </a:r>
            <a:r>
              <a:rPr lang="lv-LV" dirty="0" err="1"/>
              <a:t>your</a:t>
            </a:r>
            <a:r>
              <a:rPr lang="lv-LV" dirty="0"/>
              <a:t> </a:t>
            </a:r>
            <a:r>
              <a:rPr lang="lv-LV" dirty="0" err="1"/>
              <a:t>text</a:t>
            </a:r>
            <a:endParaRPr lang="en-US" dirty="0"/>
          </a:p>
        </p:txBody>
      </p:sp>
      <p:sp>
        <p:nvSpPr>
          <p:cNvPr id="29" name="Text Placeholder 14"/>
          <p:cNvSpPr>
            <a:spLocks noGrp="1"/>
          </p:cNvSpPr>
          <p:nvPr>
            <p:ph type="body" sz="quarter" idx="18" hasCustomPrompt="1"/>
          </p:nvPr>
        </p:nvSpPr>
        <p:spPr>
          <a:xfrm>
            <a:off x="833302" y="7033496"/>
            <a:ext cx="8012884" cy="322713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>
              <a:defRPr sz="2994" u="none">
                <a:solidFill>
                  <a:srgbClr val="8E001C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738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2738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2738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2738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lv-LV" dirty="0" err="1"/>
              <a:t>Materials</a:t>
            </a:r>
            <a:r>
              <a:rPr lang="lv-LV" dirty="0"/>
              <a:t> </a:t>
            </a:r>
            <a:r>
              <a:rPr lang="lv-LV" dirty="0" err="1"/>
              <a:t>and</a:t>
            </a:r>
            <a:r>
              <a:rPr lang="lv-LV" dirty="0"/>
              <a:t> </a:t>
            </a:r>
            <a:r>
              <a:rPr lang="lv-LV" dirty="0" err="1"/>
              <a:t>methods</a:t>
            </a:r>
            <a:endParaRPr lang="lv-LV" dirty="0"/>
          </a:p>
          <a:p>
            <a:pPr lvl="0"/>
            <a:endParaRPr lang="en-US" dirty="0"/>
          </a:p>
        </p:txBody>
      </p:sp>
      <p:sp>
        <p:nvSpPr>
          <p:cNvPr id="30" name="Text Placeholder 8"/>
          <p:cNvSpPr>
            <a:spLocks noGrp="1"/>
          </p:cNvSpPr>
          <p:nvPr>
            <p:ph type="body" sz="quarter" idx="19" hasCustomPrompt="1"/>
          </p:nvPr>
        </p:nvSpPr>
        <p:spPr>
          <a:xfrm>
            <a:off x="9462058" y="1937003"/>
            <a:ext cx="8014736" cy="1607477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algn="just">
              <a:defRPr sz="2489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algn="just">
              <a:defRPr sz="154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algn="just">
              <a:defRPr sz="154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algn="just">
              <a:defRPr sz="154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algn="just">
              <a:defRPr sz="154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lv-LV" dirty="0" err="1"/>
              <a:t>Add</a:t>
            </a:r>
            <a:r>
              <a:rPr lang="lv-LV" dirty="0"/>
              <a:t> </a:t>
            </a:r>
            <a:r>
              <a:rPr lang="lv-LV" dirty="0" err="1"/>
              <a:t>your</a:t>
            </a:r>
            <a:r>
              <a:rPr lang="lv-LV" dirty="0"/>
              <a:t> </a:t>
            </a:r>
            <a:r>
              <a:rPr lang="lv-LV" dirty="0" err="1"/>
              <a:t>text</a:t>
            </a:r>
            <a:endParaRPr lang="en-US" dirty="0"/>
          </a:p>
        </p:txBody>
      </p:sp>
      <p:sp>
        <p:nvSpPr>
          <p:cNvPr id="31" name="Text Placeholder 14"/>
          <p:cNvSpPr>
            <a:spLocks noGrp="1"/>
          </p:cNvSpPr>
          <p:nvPr>
            <p:ph type="body" sz="quarter" idx="20" hasCustomPrompt="1"/>
          </p:nvPr>
        </p:nvSpPr>
        <p:spPr>
          <a:xfrm>
            <a:off x="9412910" y="1660113"/>
            <a:ext cx="8051001" cy="322713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>
              <a:defRPr sz="2994" u="none">
                <a:solidFill>
                  <a:srgbClr val="8E001C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738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2738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2738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2738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lv-LV" dirty="0" err="1"/>
              <a:t>Results</a:t>
            </a:r>
            <a:endParaRPr lang="lv-LV" dirty="0"/>
          </a:p>
          <a:p>
            <a:pPr lvl="0"/>
            <a:endParaRPr lang="en-US" dirty="0"/>
          </a:p>
        </p:txBody>
      </p:sp>
      <p:sp>
        <p:nvSpPr>
          <p:cNvPr id="33" name="Chart Placeholder 32"/>
          <p:cNvSpPr>
            <a:spLocks noGrp="1"/>
          </p:cNvSpPr>
          <p:nvPr>
            <p:ph type="chart" sz="quarter" idx="21" hasCustomPrompt="1"/>
          </p:nvPr>
        </p:nvSpPr>
        <p:spPr>
          <a:xfrm>
            <a:off x="9462720" y="3642048"/>
            <a:ext cx="8014073" cy="1833439"/>
          </a:xfrm>
          <a:prstGeom prst="rect">
            <a:avLst/>
          </a:prstGeom>
        </p:spPr>
        <p:txBody>
          <a:bodyPr lIns="0" tIns="0" rIns="0" bIns="0"/>
          <a:lstStyle>
            <a:lvl1pPr>
              <a:defRPr sz="2489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lv-LV" dirty="0" err="1"/>
              <a:t>Add</a:t>
            </a:r>
            <a:r>
              <a:rPr lang="lv-LV" dirty="0"/>
              <a:t> </a:t>
            </a:r>
            <a:r>
              <a:rPr lang="lv-LV" dirty="0" err="1"/>
              <a:t>your</a:t>
            </a:r>
            <a:r>
              <a:rPr lang="lv-LV" dirty="0"/>
              <a:t> </a:t>
            </a:r>
            <a:r>
              <a:rPr lang="lv-LV" dirty="0" err="1"/>
              <a:t>chart</a:t>
            </a:r>
            <a:endParaRPr lang="lv-LV" dirty="0"/>
          </a:p>
        </p:txBody>
      </p:sp>
      <p:sp>
        <p:nvSpPr>
          <p:cNvPr id="37" name="Text Placeholder 8"/>
          <p:cNvSpPr>
            <a:spLocks noGrp="1"/>
          </p:cNvSpPr>
          <p:nvPr>
            <p:ph type="body" sz="quarter" idx="22" hasCustomPrompt="1"/>
          </p:nvPr>
        </p:nvSpPr>
        <p:spPr>
          <a:xfrm>
            <a:off x="9468829" y="5900442"/>
            <a:ext cx="8007964" cy="3334013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algn="just">
              <a:defRPr sz="2489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algn="just">
              <a:defRPr sz="154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algn="just">
              <a:defRPr sz="154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algn="just">
              <a:defRPr sz="154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algn="just">
              <a:defRPr sz="154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lv-LV" dirty="0" err="1"/>
              <a:t>Add</a:t>
            </a:r>
            <a:r>
              <a:rPr lang="lv-LV" dirty="0"/>
              <a:t> </a:t>
            </a:r>
            <a:r>
              <a:rPr lang="lv-LV" dirty="0" err="1"/>
              <a:t>your</a:t>
            </a:r>
            <a:r>
              <a:rPr lang="lv-LV" dirty="0"/>
              <a:t> </a:t>
            </a:r>
            <a:r>
              <a:rPr lang="lv-LV" dirty="0" err="1"/>
              <a:t>text</a:t>
            </a:r>
            <a:endParaRPr lang="en-US" dirty="0"/>
          </a:p>
        </p:txBody>
      </p:sp>
      <p:sp>
        <p:nvSpPr>
          <p:cNvPr id="38" name="Text Placeholder 14"/>
          <p:cNvSpPr>
            <a:spLocks noGrp="1"/>
          </p:cNvSpPr>
          <p:nvPr>
            <p:ph type="body" sz="quarter" idx="23" hasCustomPrompt="1"/>
          </p:nvPr>
        </p:nvSpPr>
        <p:spPr>
          <a:xfrm>
            <a:off x="9412910" y="5612002"/>
            <a:ext cx="8033070" cy="276891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>
              <a:defRPr sz="2994" u="none">
                <a:solidFill>
                  <a:srgbClr val="8E001C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738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2738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2738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2738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lv-LV" dirty="0" err="1"/>
              <a:t>Conclusions</a:t>
            </a:r>
            <a:endParaRPr lang="lv-LV" dirty="0"/>
          </a:p>
          <a:p>
            <a:pPr lvl="0"/>
            <a:endParaRPr lang="en-US" dirty="0"/>
          </a:p>
        </p:txBody>
      </p:sp>
      <p:sp>
        <p:nvSpPr>
          <p:cNvPr id="39" name="Text Placeholder 14"/>
          <p:cNvSpPr>
            <a:spLocks noGrp="1"/>
          </p:cNvSpPr>
          <p:nvPr>
            <p:ph type="body" sz="quarter" idx="24" hasCustomPrompt="1"/>
          </p:nvPr>
        </p:nvSpPr>
        <p:spPr>
          <a:xfrm>
            <a:off x="14264569" y="323464"/>
            <a:ext cx="3212224" cy="276891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algn="r">
              <a:defRPr sz="2994" b="1" u="none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738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2738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2738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2738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lv-LV" dirty="0"/>
              <a:t>PAPER ID (</a:t>
            </a:r>
            <a:r>
              <a:rPr lang="lv-LV" dirty="0" err="1"/>
              <a:t>mandatory</a:t>
            </a:r>
            <a:r>
              <a:rPr lang="lv-LV" dirty="0"/>
              <a:t> </a:t>
            </a:r>
            <a:r>
              <a:rPr lang="lv-LV" dirty="0" err="1"/>
              <a:t>field</a:t>
            </a:r>
            <a:r>
              <a:rPr lang="lv-LV" dirty="0"/>
              <a:t>)</a:t>
            </a:r>
          </a:p>
        </p:txBody>
      </p:sp>
      <p:sp>
        <p:nvSpPr>
          <p:cNvPr id="45" name="Picture Placeholder 44"/>
          <p:cNvSpPr>
            <a:spLocks noGrp="1"/>
          </p:cNvSpPr>
          <p:nvPr>
            <p:ph type="pic" sz="quarter" idx="26" hasCustomPrompt="1"/>
          </p:nvPr>
        </p:nvSpPr>
        <p:spPr>
          <a:xfrm>
            <a:off x="11164192" y="1096282"/>
            <a:ext cx="1847808" cy="464428"/>
          </a:xfrm>
          <a:prstGeom prst="rect">
            <a:avLst/>
          </a:prstGeom>
        </p:spPr>
        <p:txBody>
          <a:bodyPr lIns="0" tIns="0" rIns="0" bIns="0"/>
          <a:lstStyle>
            <a:lvl1pPr>
              <a:defRPr sz="2139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lv-LV" dirty="0" err="1"/>
              <a:t>Add</a:t>
            </a:r>
            <a:r>
              <a:rPr lang="lv-LV" dirty="0"/>
              <a:t> </a:t>
            </a:r>
            <a:r>
              <a:rPr lang="lv-LV" dirty="0" err="1"/>
              <a:t>your</a:t>
            </a:r>
            <a:r>
              <a:rPr lang="lv-LV" dirty="0"/>
              <a:t> logo (</a:t>
            </a:r>
            <a:r>
              <a:rPr lang="lv-LV" dirty="0" err="1"/>
              <a:t>if</a:t>
            </a:r>
            <a:r>
              <a:rPr lang="lv-LV" dirty="0"/>
              <a:t> </a:t>
            </a:r>
            <a:r>
              <a:rPr lang="lv-LV" dirty="0" err="1"/>
              <a:t>required</a:t>
            </a:r>
            <a:r>
              <a:rPr lang="lv-LV" dirty="0"/>
              <a:t>)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29"/>
          </p:nvPr>
        </p:nvSpPr>
        <p:spPr>
          <a:xfrm flipV="1">
            <a:off x="820421" y="1878061"/>
            <a:ext cx="8000000" cy="6116"/>
          </a:xfrm>
          <a:prstGeom prst="rect">
            <a:avLst/>
          </a:prstGeom>
          <a:solidFill>
            <a:srgbClr val="8E001C"/>
          </a:solidFill>
        </p:spPr>
        <p:txBody>
          <a:bodyPr/>
          <a:lstStyle>
            <a:lvl1pPr>
              <a:defRPr>
                <a:noFill/>
              </a:defRPr>
            </a:lvl1pPr>
            <a:lvl2pPr>
              <a:defRPr>
                <a:noFill/>
              </a:defRPr>
            </a:lvl2pPr>
            <a:lvl3pPr algn="l">
              <a:defRPr>
                <a:noFill/>
              </a:defRPr>
            </a:lvl3pPr>
            <a:lvl4pPr algn="l">
              <a:defRPr>
                <a:noFill/>
              </a:defRPr>
            </a:lvl4pPr>
            <a:lvl5pPr algn="l">
              <a:defRPr>
                <a:noFill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 dirty="0"/>
          </a:p>
        </p:txBody>
      </p:sp>
      <p:sp>
        <p:nvSpPr>
          <p:cNvPr id="32" name="Text Placeholder 2"/>
          <p:cNvSpPr>
            <a:spLocks noGrp="1"/>
          </p:cNvSpPr>
          <p:nvPr>
            <p:ph type="body" sz="quarter" idx="30"/>
          </p:nvPr>
        </p:nvSpPr>
        <p:spPr>
          <a:xfrm flipV="1">
            <a:off x="9400028" y="1879587"/>
            <a:ext cx="8064000" cy="6116"/>
          </a:xfrm>
          <a:prstGeom prst="rect">
            <a:avLst/>
          </a:prstGeom>
          <a:solidFill>
            <a:srgbClr val="8E001C"/>
          </a:solidFill>
        </p:spPr>
        <p:txBody>
          <a:bodyPr/>
          <a:lstStyle>
            <a:lvl1pPr>
              <a:defRPr>
                <a:noFill/>
              </a:defRPr>
            </a:lvl1pPr>
            <a:lvl2pPr>
              <a:defRPr>
                <a:noFill/>
              </a:defRPr>
            </a:lvl2pPr>
            <a:lvl3pPr>
              <a:defRPr>
                <a:noFill/>
              </a:defRPr>
            </a:lvl3pPr>
            <a:lvl4pPr>
              <a:defRPr>
                <a:noFill/>
              </a:defRPr>
            </a:lvl4pPr>
            <a:lvl5pPr>
              <a:defRPr>
                <a:noFill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 dirty="0"/>
          </a:p>
        </p:txBody>
      </p:sp>
      <p:sp>
        <p:nvSpPr>
          <p:cNvPr id="34" name="Text Placeholder 2"/>
          <p:cNvSpPr>
            <a:spLocks noGrp="1"/>
          </p:cNvSpPr>
          <p:nvPr>
            <p:ph type="body" sz="quarter" idx="31"/>
          </p:nvPr>
        </p:nvSpPr>
        <p:spPr>
          <a:xfrm flipV="1">
            <a:off x="9437483" y="5817830"/>
            <a:ext cx="8000000" cy="6116"/>
          </a:xfrm>
          <a:prstGeom prst="rect">
            <a:avLst/>
          </a:prstGeom>
          <a:solidFill>
            <a:srgbClr val="8E001C"/>
          </a:solidFill>
        </p:spPr>
        <p:txBody>
          <a:bodyPr/>
          <a:lstStyle>
            <a:lvl1pPr>
              <a:defRPr>
                <a:noFill/>
              </a:defRPr>
            </a:lvl1pPr>
            <a:lvl2pPr>
              <a:defRPr>
                <a:noFill/>
              </a:defRPr>
            </a:lvl2pPr>
            <a:lvl3pPr>
              <a:defRPr>
                <a:noFill/>
              </a:defRPr>
            </a:lvl3pPr>
            <a:lvl4pPr>
              <a:defRPr>
                <a:noFill/>
              </a:defRPr>
            </a:lvl4pPr>
            <a:lvl5pPr>
              <a:defRPr>
                <a:noFill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 dirty="0"/>
          </a:p>
        </p:txBody>
      </p:sp>
      <p:sp>
        <p:nvSpPr>
          <p:cNvPr id="36" name="Text Placeholder 2"/>
          <p:cNvSpPr>
            <a:spLocks noGrp="1"/>
          </p:cNvSpPr>
          <p:nvPr>
            <p:ph type="body" sz="quarter" idx="33"/>
          </p:nvPr>
        </p:nvSpPr>
        <p:spPr>
          <a:xfrm flipV="1">
            <a:off x="846187" y="7255434"/>
            <a:ext cx="8000000" cy="6116"/>
          </a:xfrm>
          <a:prstGeom prst="rect">
            <a:avLst/>
          </a:prstGeom>
          <a:solidFill>
            <a:srgbClr val="8E001C"/>
          </a:solidFill>
        </p:spPr>
        <p:txBody>
          <a:bodyPr/>
          <a:lstStyle>
            <a:lvl1pPr>
              <a:defRPr>
                <a:noFill/>
              </a:defRPr>
            </a:lvl1pPr>
            <a:lvl2pPr>
              <a:defRPr>
                <a:noFill/>
              </a:defRPr>
            </a:lvl2pPr>
            <a:lvl3pPr>
              <a:defRPr>
                <a:noFill/>
              </a:defRPr>
            </a:lvl3pPr>
            <a:lvl4pPr>
              <a:defRPr>
                <a:noFill/>
              </a:defRPr>
            </a:lvl4pPr>
            <a:lvl5pPr>
              <a:defRPr>
                <a:noFill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 dirty="0"/>
          </a:p>
        </p:txBody>
      </p:sp>
      <p:sp>
        <p:nvSpPr>
          <p:cNvPr id="44" name="Text Placeholder 2"/>
          <p:cNvSpPr>
            <a:spLocks noGrp="1"/>
          </p:cNvSpPr>
          <p:nvPr>
            <p:ph type="body" sz="quarter" idx="34"/>
          </p:nvPr>
        </p:nvSpPr>
        <p:spPr>
          <a:xfrm flipV="1">
            <a:off x="807540" y="5395935"/>
            <a:ext cx="8000000" cy="6116"/>
          </a:xfrm>
          <a:prstGeom prst="rect">
            <a:avLst/>
          </a:prstGeom>
          <a:solidFill>
            <a:srgbClr val="8E001C"/>
          </a:solidFill>
        </p:spPr>
        <p:txBody>
          <a:bodyPr/>
          <a:lstStyle>
            <a:lvl1pPr>
              <a:defRPr>
                <a:noFill/>
              </a:defRPr>
            </a:lvl1pPr>
            <a:lvl2pPr>
              <a:defRPr>
                <a:noFill/>
              </a:defRPr>
            </a:lvl2pPr>
            <a:lvl3pPr>
              <a:defRPr>
                <a:noFill/>
              </a:defRPr>
            </a:lvl3pPr>
            <a:lvl4pPr>
              <a:defRPr>
                <a:noFill/>
              </a:defRPr>
            </a:lvl4pPr>
            <a:lvl5pPr>
              <a:defRPr>
                <a:noFill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 dirty="0"/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35" hasCustomPrompt="1"/>
          </p:nvPr>
        </p:nvSpPr>
        <p:spPr>
          <a:xfrm>
            <a:off x="13368866" y="1101827"/>
            <a:ext cx="1993376" cy="459082"/>
          </a:xfrm>
          <a:prstGeom prst="rect">
            <a:avLst/>
          </a:prstGeom>
        </p:spPr>
        <p:txBody>
          <a:bodyPr/>
          <a:lstStyle>
            <a:lvl1pPr>
              <a:defRPr sz="2133" baseline="0"/>
            </a:lvl1pPr>
          </a:lstStyle>
          <a:p>
            <a:r>
              <a:rPr lang="lv-LV" dirty="0" err="1"/>
              <a:t>Add</a:t>
            </a:r>
            <a:r>
              <a:rPr lang="lv-LV" dirty="0"/>
              <a:t> </a:t>
            </a:r>
            <a:r>
              <a:rPr lang="lv-LV" dirty="0" err="1"/>
              <a:t>your</a:t>
            </a:r>
            <a:r>
              <a:rPr lang="lv-LV" dirty="0"/>
              <a:t> logo (</a:t>
            </a:r>
            <a:r>
              <a:rPr lang="lv-LV" dirty="0" err="1"/>
              <a:t>if</a:t>
            </a:r>
            <a:r>
              <a:rPr lang="lv-LV" dirty="0"/>
              <a:t> </a:t>
            </a:r>
            <a:r>
              <a:rPr lang="lv-LV" dirty="0" err="1"/>
              <a:t>required</a:t>
            </a:r>
            <a:r>
              <a:rPr lang="lv-LV" dirty="0"/>
              <a:t>)</a:t>
            </a:r>
          </a:p>
        </p:txBody>
      </p:sp>
      <p:sp>
        <p:nvSpPr>
          <p:cNvPr id="6" name="Picture Placeholder 5"/>
          <p:cNvSpPr>
            <a:spLocks noGrp="1"/>
          </p:cNvSpPr>
          <p:nvPr>
            <p:ph type="pic" sz="quarter" idx="36" hasCustomPrompt="1"/>
          </p:nvPr>
        </p:nvSpPr>
        <p:spPr>
          <a:xfrm>
            <a:off x="15719107" y="1101828"/>
            <a:ext cx="1757687" cy="451842"/>
          </a:xfrm>
          <a:prstGeom prst="rect">
            <a:avLst/>
          </a:prstGeom>
        </p:spPr>
        <p:txBody>
          <a:bodyPr/>
          <a:lstStyle>
            <a:lvl1pPr>
              <a:defRPr sz="2133" baseline="0"/>
            </a:lvl1pPr>
          </a:lstStyle>
          <a:p>
            <a:r>
              <a:rPr lang="lv-LV" dirty="0" err="1"/>
              <a:t>Add</a:t>
            </a:r>
            <a:r>
              <a:rPr lang="lv-LV" dirty="0"/>
              <a:t> </a:t>
            </a:r>
            <a:r>
              <a:rPr lang="lv-LV" dirty="0" err="1"/>
              <a:t>your</a:t>
            </a:r>
            <a:r>
              <a:rPr lang="lv-LV" dirty="0"/>
              <a:t> logo (</a:t>
            </a:r>
            <a:r>
              <a:rPr lang="lv-LV" dirty="0" err="1"/>
              <a:t>if</a:t>
            </a:r>
            <a:r>
              <a:rPr lang="lv-LV" dirty="0"/>
              <a:t> </a:t>
            </a:r>
            <a:r>
              <a:rPr lang="lv-LV" dirty="0" err="1"/>
              <a:t>required</a:t>
            </a:r>
            <a:r>
              <a:rPr lang="lv-LV" dirty="0"/>
              <a:t>)</a:t>
            </a:r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pos="6405">
          <p15:clr>
            <a:srgbClr val="FBAE40"/>
          </p15:clr>
        </p15:guide>
        <p15:guide id="2" orient="horz" pos="178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</p:sldLayoutIdLst>
  <p:txStyles>
    <p:titleStyle>
      <a:lvl1pPr eaLnBrk="1" hangingPunct="1">
        <a:defRPr>
          <a:latin typeface="+mj-lt"/>
          <a:ea typeface="+mj-ea"/>
          <a:cs typeface="+mj-cs"/>
        </a:defRPr>
      </a:lvl1pPr>
    </p:titleStyle>
    <p:bodyStyle>
      <a:lvl1pPr marL="0" eaLnBrk="1" hangingPunct="1">
        <a:defRPr>
          <a:latin typeface="+mn-lt"/>
          <a:ea typeface="+mn-ea"/>
          <a:cs typeface="+mn-cs"/>
        </a:defRPr>
      </a:lvl1pPr>
      <a:lvl2pPr marL="392104" eaLnBrk="1" hangingPunct="1">
        <a:defRPr>
          <a:latin typeface="+mn-lt"/>
          <a:ea typeface="+mn-ea"/>
          <a:cs typeface="+mn-cs"/>
        </a:defRPr>
      </a:lvl2pPr>
      <a:lvl3pPr marL="784211" eaLnBrk="1" hangingPunct="1">
        <a:defRPr>
          <a:latin typeface="+mn-lt"/>
          <a:ea typeface="+mn-ea"/>
          <a:cs typeface="+mn-cs"/>
        </a:defRPr>
      </a:lvl3pPr>
      <a:lvl4pPr marL="1176317" eaLnBrk="1" hangingPunct="1">
        <a:defRPr>
          <a:latin typeface="+mn-lt"/>
          <a:ea typeface="+mn-ea"/>
          <a:cs typeface="+mn-cs"/>
        </a:defRPr>
      </a:lvl4pPr>
      <a:lvl5pPr marL="1568421" eaLnBrk="1" hangingPunct="1">
        <a:defRPr>
          <a:latin typeface="+mn-lt"/>
          <a:ea typeface="+mn-ea"/>
          <a:cs typeface="+mn-cs"/>
        </a:defRPr>
      </a:lvl5pPr>
      <a:lvl6pPr marL="1960528" eaLnBrk="1" hangingPunct="1">
        <a:defRPr>
          <a:latin typeface="+mn-lt"/>
          <a:ea typeface="+mn-ea"/>
          <a:cs typeface="+mn-cs"/>
        </a:defRPr>
      </a:lvl6pPr>
      <a:lvl7pPr marL="2352634" eaLnBrk="1" hangingPunct="1">
        <a:defRPr>
          <a:latin typeface="+mn-lt"/>
          <a:ea typeface="+mn-ea"/>
          <a:cs typeface="+mn-cs"/>
        </a:defRPr>
      </a:lvl7pPr>
      <a:lvl8pPr marL="2744738" eaLnBrk="1" hangingPunct="1">
        <a:defRPr>
          <a:latin typeface="+mn-lt"/>
          <a:ea typeface="+mn-ea"/>
          <a:cs typeface="+mn-cs"/>
        </a:defRPr>
      </a:lvl8pPr>
      <a:lvl9pPr marL="3136845" eaLnBrk="1" hangingPunct="1">
        <a:defRPr>
          <a:latin typeface="+mn-lt"/>
          <a:ea typeface="+mn-ea"/>
          <a:cs typeface="+mn-cs"/>
        </a:defRPr>
      </a:lvl9pPr>
    </p:bodyStyle>
    <p:otherStyle>
      <a:lvl1pPr marL="0" eaLnBrk="1" hangingPunct="1">
        <a:defRPr>
          <a:latin typeface="+mn-lt"/>
          <a:ea typeface="+mn-ea"/>
          <a:cs typeface="+mn-cs"/>
        </a:defRPr>
      </a:lvl1pPr>
      <a:lvl2pPr marL="392104" eaLnBrk="1" hangingPunct="1">
        <a:defRPr>
          <a:latin typeface="+mn-lt"/>
          <a:ea typeface="+mn-ea"/>
          <a:cs typeface="+mn-cs"/>
        </a:defRPr>
      </a:lvl2pPr>
      <a:lvl3pPr marL="784211" eaLnBrk="1" hangingPunct="1">
        <a:defRPr>
          <a:latin typeface="+mn-lt"/>
          <a:ea typeface="+mn-ea"/>
          <a:cs typeface="+mn-cs"/>
        </a:defRPr>
      </a:lvl3pPr>
      <a:lvl4pPr marL="1176317" eaLnBrk="1" hangingPunct="1">
        <a:defRPr>
          <a:latin typeface="+mn-lt"/>
          <a:ea typeface="+mn-ea"/>
          <a:cs typeface="+mn-cs"/>
        </a:defRPr>
      </a:lvl4pPr>
      <a:lvl5pPr marL="1568421" eaLnBrk="1" hangingPunct="1">
        <a:defRPr>
          <a:latin typeface="+mn-lt"/>
          <a:ea typeface="+mn-ea"/>
          <a:cs typeface="+mn-cs"/>
        </a:defRPr>
      </a:lvl5pPr>
      <a:lvl6pPr marL="1960528" eaLnBrk="1" hangingPunct="1">
        <a:defRPr>
          <a:latin typeface="+mn-lt"/>
          <a:ea typeface="+mn-ea"/>
          <a:cs typeface="+mn-cs"/>
        </a:defRPr>
      </a:lvl6pPr>
      <a:lvl7pPr marL="2352634" eaLnBrk="1" hangingPunct="1">
        <a:defRPr>
          <a:latin typeface="+mn-lt"/>
          <a:ea typeface="+mn-ea"/>
          <a:cs typeface="+mn-cs"/>
        </a:defRPr>
      </a:lvl7pPr>
      <a:lvl8pPr marL="2744738" eaLnBrk="1" hangingPunct="1">
        <a:defRPr>
          <a:latin typeface="+mn-lt"/>
          <a:ea typeface="+mn-ea"/>
          <a:cs typeface="+mn-cs"/>
        </a:defRPr>
      </a:lvl8pPr>
      <a:lvl9pPr marL="3136845" eaLnBrk="1" hangingPunct="1">
        <a:defRPr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5792">
          <p15:clr>
            <a:srgbClr val="F26B43"/>
          </p15:clr>
        </p15:guide>
        <p15:guide id="4" orient="horz" pos="689">
          <p15:clr>
            <a:srgbClr val="F26B43"/>
          </p15:clr>
        </p15:guide>
        <p15:guide id="5" orient="horz" pos="1071">
          <p15:clr>
            <a:srgbClr val="F26B43"/>
          </p15:clr>
        </p15:guide>
        <p15:guide id="6" pos="519">
          <p15:clr>
            <a:srgbClr val="F26B43"/>
          </p15:clr>
        </p15:guide>
        <p15:guide id="7" pos="11001">
          <p15:clr>
            <a:srgbClr val="F26B43"/>
          </p15:clr>
        </p15:guide>
        <p15:guide id="8" pos="5559">
          <p15:clr>
            <a:srgbClr val="F26B43"/>
          </p15:clr>
        </p15:guide>
        <p15:guide id="9" pos="5961">
          <p15:clr>
            <a:srgbClr val="F26B43"/>
          </p15:clr>
        </p15:guide>
        <p15:guide id="10" pos="576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99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>
          <a:xfrm>
            <a:off x="851353" y="286683"/>
            <a:ext cx="10407159" cy="1092210"/>
          </a:xfrm>
        </p:spPr>
        <p:txBody>
          <a:bodyPr>
            <a:normAutofit fontScale="85000" lnSpcReduction="20000"/>
          </a:bodyPr>
          <a:lstStyle/>
          <a:p>
            <a:r>
              <a:rPr lang="lv-LV" dirty="0"/>
              <a:t>OBLIGĀTS LAUKS: STENDA REFERĀTA NOSAUKUMS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>
          <a:xfrm>
            <a:off x="820421" y="2559278"/>
            <a:ext cx="4291131" cy="2378254"/>
          </a:xfrm>
        </p:spPr>
        <p:txBody>
          <a:bodyPr>
            <a:normAutofit/>
          </a:bodyPr>
          <a:lstStyle/>
          <a:p>
            <a:r>
              <a:rPr lang="lv-LV" sz="1800" dirty="0"/>
              <a:t>Sākot no šīs vietas, šablonu varat brīvi izmantot – ievietot tekstu vai attēlus, vai grafikus utt.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851353" y="1583026"/>
            <a:ext cx="7981950" cy="464428"/>
          </a:xfrm>
        </p:spPr>
        <p:txBody>
          <a:bodyPr>
            <a:normAutofit/>
          </a:bodyPr>
          <a:lstStyle/>
          <a:p>
            <a:r>
              <a:rPr lang="lv-LV" sz="1800" dirty="0"/>
              <a:t>Obligāts lauks: Autori, Autoru </a:t>
            </a:r>
            <a:r>
              <a:rPr lang="lv-LV" sz="1800" dirty="0" err="1"/>
              <a:t>afiliācijas</a:t>
            </a:r>
            <a:endParaRPr lang="lv-LV" sz="1800" dirty="0"/>
          </a:p>
        </p:txBody>
      </p:sp>
      <p:sp>
        <p:nvSpPr>
          <p:cNvPr id="6" name="Picture Placeholder 5"/>
          <p:cNvSpPr>
            <a:spLocks noGrp="1"/>
          </p:cNvSpPr>
          <p:nvPr>
            <p:ph type="pic" sz="quarter" idx="14"/>
          </p:nvPr>
        </p:nvSpPr>
        <p:spPr>
          <a:xfrm>
            <a:off x="5384578" y="2559278"/>
            <a:ext cx="3427278" cy="2378254"/>
          </a:xfrm>
        </p:spPr>
        <p:txBody>
          <a:bodyPr/>
          <a:lstStyle/>
          <a:p>
            <a:r>
              <a:rPr lang="lv-LV" sz="1800" dirty="0" err="1"/>
              <a:t>You</a:t>
            </a:r>
            <a:r>
              <a:rPr lang="lv-LV" sz="1800" dirty="0"/>
              <a:t> </a:t>
            </a:r>
            <a:r>
              <a:rPr lang="lv-LV" sz="1800" dirty="0" err="1"/>
              <a:t>can</a:t>
            </a:r>
            <a:r>
              <a:rPr lang="lv-LV" sz="1800" dirty="0"/>
              <a:t> </a:t>
            </a:r>
            <a:r>
              <a:rPr lang="lv-LV" sz="1800" dirty="0" err="1"/>
              <a:t>add</a:t>
            </a:r>
            <a:r>
              <a:rPr lang="lv-LV" sz="1800" dirty="0"/>
              <a:t> </a:t>
            </a:r>
            <a:r>
              <a:rPr lang="lv-LV" sz="1800" dirty="0" err="1"/>
              <a:t>pictures</a:t>
            </a:r>
            <a:endParaRPr lang="en-LV" sz="1800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5"/>
          </p:nvPr>
        </p:nvSpPr>
        <p:spPr>
          <a:xfrm>
            <a:off x="785509" y="5632686"/>
            <a:ext cx="8017550" cy="1379229"/>
          </a:xfrm>
        </p:spPr>
        <p:txBody>
          <a:bodyPr>
            <a:normAutofit/>
          </a:bodyPr>
          <a:lstStyle/>
          <a:p>
            <a:r>
              <a:rPr lang="lv-LV" sz="1800" dirty="0" err="1"/>
              <a:t>Add</a:t>
            </a:r>
            <a:r>
              <a:rPr lang="lv-LV" sz="1800" dirty="0"/>
              <a:t> </a:t>
            </a:r>
            <a:r>
              <a:rPr lang="lv-LV" sz="1800" dirty="0" err="1"/>
              <a:t>your</a:t>
            </a:r>
            <a:r>
              <a:rPr lang="lv-LV" sz="1800" dirty="0"/>
              <a:t> </a:t>
            </a:r>
            <a:r>
              <a:rPr lang="lv-LV" sz="1800" dirty="0" err="1"/>
              <a:t>text</a:t>
            </a:r>
            <a:endParaRPr lang="lv-LV" sz="1800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6"/>
          </p:nvPr>
        </p:nvSpPr>
        <p:spPr>
          <a:xfrm>
            <a:off x="785509" y="5196019"/>
            <a:ext cx="7999998" cy="276891"/>
          </a:xfrm>
        </p:spPr>
        <p:txBody>
          <a:bodyPr/>
          <a:lstStyle/>
          <a:p>
            <a:r>
              <a:rPr lang="lv-LV" sz="2000" dirty="0">
                <a:solidFill>
                  <a:srgbClr val="466AA2"/>
                </a:solidFill>
              </a:rPr>
              <a:t>Mērķis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7"/>
          </p:nvPr>
        </p:nvSpPr>
        <p:spPr>
          <a:xfrm>
            <a:off x="820421" y="7753627"/>
            <a:ext cx="7987118" cy="1403566"/>
          </a:xfrm>
        </p:spPr>
        <p:txBody>
          <a:bodyPr>
            <a:normAutofit/>
          </a:bodyPr>
          <a:lstStyle/>
          <a:p>
            <a:r>
              <a:rPr lang="lv-LV" sz="1800" dirty="0" err="1"/>
              <a:t>Add</a:t>
            </a:r>
            <a:r>
              <a:rPr lang="lv-LV" sz="1800" dirty="0"/>
              <a:t> </a:t>
            </a:r>
            <a:r>
              <a:rPr lang="lv-LV" sz="1800" dirty="0" err="1"/>
              <a:t>your</a:t>
            </a:r>
            <a:r>
              <a:rPr lang="lv-LV" sz="1800" dirty="0"/>
              <a:t> </a:t>
            </a:r>
            <a:r>
              <a:rPr lang="lv-LV" sz="1800" dirty="0" err="1"/>
              <a:t>text</a:t>
            </a:r>
            <a:endParaRPr lang="lv-LV" sz="1800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8"/>
          </p:nvPr>
        </p:nvSpPr>
        <p:spPr>
          <a:xfrm>
            <a:off x="813978" y="7271138"/>
            <a:ext cx="8012884" cy="322713"/>
          </a:xfrm>
        </p:spPr>
        <p:txBody>
          <a:bodyPr/>
          <a:lstStyle/>
          <a:p>
            <a:r>
              <a:rPr lang="lv-LV" sz="2000" dirty="0">
                <a:solidFill>
                  <a:srgbClr val="466AA2"/>
                </a:solidFill>
              </a:rPr>
              <a:t>Metodes</a:t>
            </a:r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9"/>
          </p:nvPr>
        </p:nvSpPr>
        <p:spPr>
          <a:xfrm>
            <a:off x="9472500" y="2430765"/>
            <a:ext cx="8014736" cy="1607477"/>
          </a:xfrm>
        </p:spPr>
        <p:txBody>
          <a:bodyPr/>
          <a:lstStyle/>
          <a:p>
            <a:r>
              <a:rPr lang="lv-LV" sz="1800" dirty="0" err="1"/>
              <a:t>Add</a:t>
            </a:r>
            <a:r>
              <a:rPr lang="lv-LV" sz="1800" dirty="0"/>
              <a:t> </a:t>
            </a:r>
            <a:r>
              <a:rPr lang="lv-LV" sz="1800" dirty="0" err="1"/>
              <a:t>your</a:t>
            </a:r>
            <a:r>
              <a:rPr lang="lv-LV" sz="1800" dirty="0"/>
              <a:t> </a:t>
            </a:r>
            <a:r>
              <a:rPr lang="lv-LV" sz="1800" dirty="0" err="1"/>
              <a:t>text</a:t>
            </a:r>
            <a:endParaRPr lang="lv-LV" sz="1800" dirty="0"/>
          </a:p>
          <a:p>
            <a:endParaRPr lang="lv-LV" dirty="0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20"/>
          </p:nvPr>
        </p:nvSpPr>
        <p:spPr>
          <a:xfrm>
            <a:off x="9454368" y="1935478"/>
            <a:ext cx="8051001" cy="322713"/>
          </a:xfrm>
        </p:spPr>
        <p:txBody>
          <a:bodyPr/>
          <a:lstStyle/>
          <a:p>
            <a:r>
              <a:rPr lang="lv-LV" sz="2000" dirty="0">
                <a:solidFill>
                  <a:srgbClr val="466AA2"/>
                </a:solidFill>
              </a:rPr>
              <a:t>Rezultāti</a:t>
            </a:r>
          </a:p>
        </p:txBody>
      </p:sp>
      <p:sp>
        <p:nvSpPr>
          <p:cNvPr id="13" name="Chart Placeholder 12"/>
          <p:cNvSpPr>
            <a:spLocks noGrp="1"/>
          </p:cNvSpPr>
          <p:nvPr>
            <p:ph type="chart" sz="quarter" idx="21"/>
          </p:nvPr>
        </p:nvSpPr>
        <p:spPr>
          <a:xfrm>
            <a:off x="9441816" y="4226780"/>
            <a:ext cx="8014073" cy="1833439"/>
          </a:xfrm>
        </p:spPr>
        <p:txBody>
          <a:bodyPr/>
          <a:lstStyle/>
          <a:p>
            <a:r>
              <a:rPr lang="lv-LV" sz="1800" dirty="0" err="1"/>
              <a:t>Add</a:t>
            </a:r>
            <a:r>
              <a:rPr lang="lv-LV" sz="1800" dirty="0"/>
              <a:t> </a:t>
            </a:r>
            <a:r>
              <a:rPr lang="lv-LV" sz="1800" dirty="0" err="1"/>
              <a:t>your</a:t>
            </a:r>
            <a:r>
              <a:rPr lang="lv-LV" sz="1800" dirty="0"/>
              <a:t> </a:t>
            </a:r>
            <a:r>
              <a:rPr lang="lv-LV" sz="1800" dirty="0" err="1"/>
              <a:t>chart</a:t>
            </a:r>
            <a:r>
              <a:rPr lang="lv-LV" sz="1800" dirty="0"/>
              <a:t> </a:t>
            </a:r>
            <a:r>
              <a:rPr lang="lv-LV" sz="1800" dirty="0" err="1"/>
              <a:t>if</a:t>
            </a:r>
            <a:r>
              <a:rPr lang="lv-LV" sz="1800" dirty="0"/>
              <a:t> </a:t>
            </a:r>
            <a:r>
              <a:rPr lang="lv-LV" sz="1800" dirty="0" err="1"/>
              <a:t>required</a:t>
            </a:r>
            <a:endParaRPr lang="en-LV" sz="1800" dirty="0"/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22"/>
          </p:nvPr>
        </p:nvSpPr>
        <p:spPr>
          <a:xfrm>
            <a:off x="9468829" y="6847055"/>
            <a:ext cx="8007964" cy="2310138"/>
          </a:xfrm>
        </p:spPr>
        <p:txBody>
          <a:bodyPr>
            <a:normAutofit/>
          </a:bodyPr>
          <a:lstStyle/>
          <a:p>
            <a:r>
              <a:rPr lang="lv-LV" sz="1800" dirty="0" err="1"/>
              <a:t>Add</a:t>
            </a:r>
            <a:r>
              <a:rPr lang="lv-LV" sz="1800" dirty="0"/>
              <a:t> </a:t>
            </a:r>
            <a:r>
              <a:rPr lang="lv-LV" sz="1800" dirty="0" err="1"/>
              <a:t>your</a:t>
            </a:r>
            <a:r>
              <a:rPr lang="lv-LV" sz="1800" dirty="0"/>
              <a:t> </a:t>
            </a:r>
            <a:r>
              <a:rPr lang="lv-LV" sz="1800" dirty="0" err="1"/>
              <a:t>text</a:t>
            </a:r>
            <a:r>
              <a:rPr lang="lv-LV" sz="1800" dirty="0"/>
              <a:t> </a:t>
            </a:r>
            <a:r>
              <a:rPr lang="lv-LV" sz="1800" dirty="0" err="1"/>
              <a:t>or</a:t>
            </a:r>
            <a:r>
              <a:rPr lang="lv-LV" sz="1800" dirty="0"/>
              <a:t>..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23"/>
          </p:nvPr>
        </p:nvSpPr>
        <p:spPr>
          <a:xfrm>
            <a:off x="9412910" y="6360150"/>
            <a:ext cx="8033070" cy="276891"/>
          </a:xfrm>
        </p:spPr>
        <p:txBody>
          <a:bodyPr/>
          <a:lstStyle/>
          <a:p>
            <a:r>
              <a:rPr lang="lv-LV" sz="2000" dirty="0">
                <a:solidFill>
                  <a:srgbClr val="466AA2"/>
                </a:solidFill>
              </a:rPr>
              <a:t>Secinājumi</a:t>
            </a:r>
          </a:p>
        </p:txBody>
      </p:sp>
      <p:sp>
        <p:nvSpPr>
          <p:cNvPr id="17" name="Picture Placeholder 16"/>
          <p:cNvSpPr>
            <a:spLocks noGrp="1"/>
          </p:cNvSpPr>
          <p:nvPr>
            <p:ph type="pic" sz="quarter" idx="26"/>
          </p:nvPr>
        </p:nvSpPr>
        <p:spPr>
          <a:xfrm>
            <a:off x="11258512" y="606194"/>
            <a:ext cx="1847808" cy="464428"/>
          </a:xfrm>
        </p:spPr>
        <p:txBody>
          <a:bodyPr/>
          <a:lstStyle/>
          <a:p>
            <a:endParaRPr lang="en-LV" dirty="0"/>
          </a:p>
        </p:txBody>
      </p:sp>
      <p:sp>
        <p:nvSpPr>
          <p:cNvPr id="20" name="Text Placeholder 19"/>
          <p:cNvSpPr>
            <a:spLocks noGrp="1"/>
          </p:cNvSpPr>
          <p:nvPr>
            <p:ph type="body" sz="quarter" idx="31"/>
          </p:nvPr>
        </p:nvSpPr>
        <p:spPr>
          <a:xfrm flipV="1">
            <a:off x="785509" y="7664565"/>
            <a:ext cx="8000000" cy="6116"/>
          </a:xfrm>
        </p:spPr>
        <p:txBody>
          <a:bodyPr/>
          <a:lstStyle/>
          <a:p>
            <a:endParaRPr lang="lv-LV"/>
          </a:p>
        </p:txBody>
      </p:sp>
      <p:sp>
        <p:nvSpPr>
          <p:cNvPr id="21" name="Text Placeholder 20"/>
          <p:cNvSpPr>
            <a:spLocks noGrp="1"/>
          </p:cNvSpPr>
          <p:nvPr>
            <p:ph type="body" sz="quarter" idx="33"/>
          </p:nvPr>
        </p:nvSpPr>
        <p:spPr>
          <a:xfrm flipV="1">
            <a:off x="794284" y="5546682"/>
            <a:ext cx="8000000" cy="6116"/>
          </a:xfrm>
        </p:spPr>
        <p:txBody>
          <a:bodyPr/>
          <a:lstStyle/>
          <a:p>
            <a:endParaRPr lang="lv-LV"/>
          </a:p>
        </p:txBody>
      </p:sp>
      <p:sp>
        <p:nvSpPr>
          <p:cNvPr id="22" name="Text Placeholder 21"/>
          <p:cNvSpPr>
            <a:spLocks noGrp="1"/>
          </p:cNvSpPr>
          <p:nvPr>
            <p:ph type="body" sz="quarter" idx="34"/>
          </p:nvPr>
        </p:nvSpPr>
        <p:spPr>
          <a:xfrm flipV="1">
            <a:off x="845689" y="2294675"/>
            <a:ext cx="8000000" cy="6116"/>
          </a:xfrm>
        </p:spPr>
        <p:txBody>
          <a:bodyPr/>
          <a:lstStyle/>
          <a:p>
            <a:endParaRPr lang="lv-LV"/>
          </a:p>
        </p:txBody>
      </p:sp>
      <p:sp>
        <p:nvSpPr>
          <p:cNvPr id="23" name="Picture Placeholder 22"/>
          <p:cNvSpPr>
            <a:spLocks noGrp="1"/>
          </p:cNvSpPr>
          <p:nvPr>
            <p:ph type="pic" sz="quarter" idx="35"/>
          </p:nvPr>
        </p:nvSpPr>
        <p:spPr>
          <a:xfrm>
            <a:off x="13397612" y="603247"/>
            <a:ext cx="1993376" cy="459082"/>
          </a:xfrm>
        </p:spPr>
        <p:txBody>
          <a:bodyPr/>
          <a:lstStyle/>
          <a:p>
            <a:endParaRPr lang="en-LV" dirty="0"/>
          </a:p>
        </p:txBody>
      </p:sp>
      <p:sp>
        <p:nvSpPr>
          <p:cNvPr id="24" name="Picture Placeholder 23"/>
          <p:cNvSpPr>
            <a:spLocks noGrp="1"/>
          </p:cNvSpPr>
          <p:nvPr>
            <p:ph type="pic" sz="quarter" idx="36"/>
          </p:nvPr>
        </p:nvSpPr>
        <p:spPr>
          <a:xfrm>
            <a:off x="15698202" y="624014"/>
            <a:ext cx="1757687" cy="451842"/>
          </a:xfrm>
        </p:spPr>
        <p:txBody>
          <a:bodyPr/>
          <a:lstStyle/>
          <a:p>
            <a:endParaRPr lang="en-LV" dirty="0"/>
          </a:p>
        </p:txBody>
      </p:sp>
      <p:sp>
        <p:nvSpPr>
          <p:cNvPr id="27" name="Text Placeholder 26">
            <a:extLst>
              <a:ext uri="{FF2B5EF4-FFF2-40B4-BE49-F238E27FC236}">
                <a16:creationId xmlns:a16="http://schemas.microsoft.com/office/drawing/2014/main" id="{5F41972B-ECCA-4765-7809-40DC21A5841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24526" y="1994299"/>
            <a:ext cx="7991787" cy="276891"/>
          </a:xfrm>
        </p:spPr>
        <p:txBody>
          <a:bodyPr/>
          <a:lstStyle/>
          <a:p>
            <a:r>
              <a:rPr lang="lv-LV" sz="2000" dirty="0">
                <a:solidFill>
                  <a:srgbClr val="466AA2"/>
                </a:solidFill>
              </a:rPr>
              <a:t>Aktualitāte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F4B937CE-56C6-40ED-8340-0C9209736B2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62057" y="2284392"/>
            <a:ext cx="7998645" cy="6097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092D0A58-036F-4EB4-B52D-23A89C7DEF8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50957" y="6743108"/>
            <a:ext cx="7998645" cy="6097"/>
          </a:xfrm>
          <a:prstGeom prst="rect">
            <a:avLst/>
          </a:prstGeom>
        </p:spPr>
      </p:pic>
      <p:sp>
        <p:nvSpPr>
          <p:cNvPr id="26" name="TextBox 25">
            <a:extLst>
              <a:ext uri="{FF2B5EF4-FFF2-40B4-BE49-F238E27FC236}">
                <a16:creationId xmlns:a16="http://schemas.microsoft.com/office/drawing/2014/main" id="{9320CCBB-FE25-5D23-0D60-C007C69E50C8}"/>
              </a:ext>
            </a:extLst>
          </p:cNvPr>
          <p:cNvSpPr txBox="1"/>
          <p:nvPr/>
        </p:nvSpPr>
        <p:spPr>
          <a:xfrm>
            <a:off x="14646166" y="11193517"/>
            <a:ext cx="184731" cy="32303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LV"/>
          </a:p>
        </p:txBody>
      </p:sp>
    </p:spTree>
    <p:extLst>
      <p:ext uri="{BB962C8B-B14F-4D97-AF65-F5344CB8AC3E}">
        <p14:creationId xmlns:p14="http://schemas.microsoft.com/office/powerpoint/2010/main" val="7001046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RSU-COLOR-THEME">
      <a:dk1>
        <a:sysClr val="windowText" lastClr="000000"/>
      </a:dk1>
      <a:lt1>
        <a:sysClr val="window" lastClr="FFFFFF"/>
      </a:lt1>
      <a:dk2>
        <a:srgbClr val="C00000"/>
      </a:dk2>
      <a:lt2>
        <a:srgbClr val="F2F2F2"/>
      </a:lt2>
      <a:accent1>
        <a:srgbClr val="C00000"/>
      </a:accent1>
      <a:accent2>
        <a:srgbClr val="F58220"/>
      </a:accent2>
      <a:accent3>
        <a:srgbClr val="005BAA"/>
      </a:accent3>
      <a:accent4>
        <a:srgbClr val="FAA61A"/>
      </a:accent4>
      <a:accent5>
        <a:srgbClr val="7F7F7F"/>
      </a:accent5>
      <a:accent6>
        <a:srgbClr val="BCC7C0"/>
      </a:accent6>
      <a:hlink>
        <a:srgbClr val="000000"/>
      </a:hlink>
      <a:folHlink>
        <a:srgbClr val="0000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PD-1162-RSU_posters_2021_ENG-CONF-KNOWLEDGE [Read-Only]" id="{678ED790-E304-4421-8BA4-A90B479E70D4}" vid="{82554543-27BA-446D-B8C3-F128F01FD53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6EAD4D6EA0CBC44B7BE43F22F15D5D5" ma:contentTypeVersion="16" ma:contentTypeDescription="Create a new document." ma:contentTypeScope="" ma:versionID="64fa1989e134aaa7ab719db0c336099d">
  <xsd:schema xmlns:xsd="http://www.w3.org/2001/XMLSchema" xmlns:xs="http://www.w3.org/2001/XMLSchema" xmlns:p="http://schemas.microsoft.com/office/2006/metadata/properties" xmlns:ns3="b0fbcc03-35b3-445f-b8ec-a7a370f733f1" xmlns:ns4="21d2cf3e-71f5-4732-9d9f-7e054fe97acd" targetNamespace="http://schemas.microsoft.com/office/2006/metadata/properties" ma:root="true" ma:fieldsID="b043b545acbb50bc38bbd9cf59b27476" ns3:_="" ns4:_="">
    <xsd:import namespace="b0fbcc03-35b3-445f-b8ec-a7a370f733f1"/>
    <xsd:import namespace="21d2cf3e-71f5-4732-9d9f-7e054fe97acd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AutoTags" minOccurs="0"/>
                <xsd:element ref="ns4:MediaServiceGenerationTime" minOccurs="0"/>
                <xsd:element ref="ns4:MediaServiceEventHashCode" minOccurs="0"/>
                <xsd:element ref="ns4:MediaServiceOCR" minOccurs="0"/>
                <xsd:element ref="ns4:_activity" minOccurs="0"/>
                <xsd:element ref="ns4:MediaServiceSearchProperties" minOccurs="0"/>
                <xsd:element ref="ns4:MediaServiceDateTaken" minOccurs="0"/>
                <xsd:element ref="ns4:MediaServiceObjectDetectorVersions" minOccurs="0"/>
                <xsd:element ref="ns4:MediaLengthInSeconds" minOccurs="0"/>
                <xsd:element ref="ns4:MediaServiceLocation" minOccurs="0"/>
                <xsd:element ref="ns4:MediaServiceSystem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0fbcc03-35b3-445f-b8ec-a7a370f733f1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Sharing Hint Hash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1d2cf3e-71f5-4732-9d9f-7e054fe97ac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_activity" ma:index="17" nillable="true" ma:displayName="_activity" ma:hidden="true" ma:internalName="_activity">
      <xsd:simpleType>
        <xsd:restriction base="dms:Note"/>
      </xsd:simpleType>
    </xsd:element>
    <xsd:element name="MediaServiceSearchProperties" ma:index="18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9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2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2" nillable="true" ma:displayName="Location" ma:indexed="true" ma:internalName="MediaServiceLocation" ma:readOnly="true">
      <xsd:simpleType>
        <xsd:restriction base="dms:Text"/>
      </xsd:simpleType>
    </xsd:element>
    <xsd:element name="MediaServiceSystemTags" ma:index="23" nillable="true" ma:displayName="MediaServiceSystemTags" ma:hidden="true" ma:internalName="MediaServiceSystemTag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21d2cf3e-71f5-4732-9d9f-7e054fe97acd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C151D6A1-6277-4EBE-A39B-E1207C35660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0fbcc03-35b3-445f-b8ec-a7a370f733f1"/>
    <ds:schemaRef ds:uri="21d2cf3e-71f5-4732-9d9f-7e054fe97ac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CA7F0AAE-270B-4BA6-8D05-B7D7FE696954}">
  <ds:schemaRefs>
    <ds:schemaRef ds:uri="b0fbcc03-35b3-445f-b8ec-a7a370f733f1"/>
    <ds:schemaRef ds:uri="http://purl.org/dc/dcmitype/"/>
    <ds:schemaRef ds:uri="http://schemas.microsoft.com/office/2006/documentManagement/types"/>
    <ds:schemaRef ds:uri="http://purl.org/dc/terms/"/>
    <ds:schemaRef ds:uri="http://purl.org/dc/elements/1.1/"/>
    <ds:schemaRef ds:uri="http://www.w3.org/XML/1998/namespace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21d2cf3e-71f5-4732-9d9f-7e054fe97acd"/>
  </ds:schemaRefs>
</ds:datastoreItem>
</file>

<file path=customXml/itemProps3.xml><?xml version="1.0" encoding="utf-8"?>
<ds:datastoreItem xmlns:ds="http://schemas.openxmlformats.org/officeDocument/2006/customXml" ds:itemID="{514F32F9-39E5-485F-A215-A53047737F18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298</TotalTime>
  <Words>60</Words>
  <Application>Microsoft Office PowerPoint</Application>
  <PresentationFormat>Custom</PresentationFormat>
  <Paragraphs>14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Arial</vt:lpstr>
      <vt:lpstr>Calibri</vt:lpstr>
      <vt:lpstr>Office Theme</vt:lpstr>
      <vt:lpstr>PowerPoint Presentation</vt:lpstr>
    </vt:vector>
  </TitlesOfParts>
  <Company>RSU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Julian Seburda</dc:creator>
  <cp:lastModifiedBy>Līga Hartpenga</cp:lastModifiedBy>
  <cp:revision>24</cp:revision>
  <cp:lastPrinted>2019-02-11T09:14:46Z</cp:lastPrinted>
  <dcterms:created xsi:type="dcterms:W3CDTF">2021-04-16T14:02:33Z</dcterms:created>
  <dcterms:modified xsi:type="dcterms:W3CDTF">2025-10-23T13:48:00Z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2016-09-07T00:00:00Z</vt:filetime>
  </property>
  <property fmtid="{D5CDD505-2E9C-101B-9397-08002B2CF9AE}" pid="3" name="Creator">
    <vt:lpwstr>Adobe Illustrator CS6 (Macintosh)</vt:lpwstr>
  </property>
  <property fmtid="{D5CDD505-2E9C-101B-9397-08002B2CF9AE}" pid="4" name="LastSaved">
    <vt:filetime>2018-11-22T00:00:00Z</vt:filetime>
  </property>
  <property fmtid="{D5CDD505-2E9C-101B-9397-08002B2CF9AE}" pid="5" name="ContentTypeId">
    <vt:lpwstr>0x01010046EAD4D6EA0CBC44B7BE43F22F15D5D5</vt:lpwstr>
  </property>
</Properties>
</file>