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0287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1565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5969" autoAdjust="0"/>
  </p:normalViewPr>
  <p:slideViewPr>
    <p:cSldViewPr>
      <p:cViewPr varScale="1">
        <p:scale>
          <a:sx n="37" d="100"/>
          <a:sy n="37" d="100"/>
        </p:scale>
        <p:origin x="2669" y="82"/>
      </p:cViewPr>
      <p:guideLst>
        <p:guide orient="horz" pos="2620"/>
        <p:guide pos="1565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65245"/>
            <a:ext cx="7378078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461641" y="6200333"/>
            <a:ext cx="4499845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4241" y="9720580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1486" y="9228331"/>
            <a:ext cx="449999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1487" y="13077704"/>
            <a:ext cx="4492754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732" y="12503993"/>
            <a:ext cx="4507247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22407" y="3443561"/>
            <a:ext cx="450828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294762" y="2951312"/>
            <a:ext cx="4528688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5322780" y="6474752"/>
            <a:ext cx="4507916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89674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5294762" y="9976893"/>
            <a:ext cx="451860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8023820" y="575048"/>
            <a:ext cx="1806876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1684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461487" y="3338774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5287516" y="3341488"/>
            <a:ext cx="45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5308584" y="1034280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475980" y="1289854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454241" y="9592773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603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997BA0-B00F-750C-FDFC-05B7D998AE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"/>
            <a:ext cx="10287000" cy="18285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292" userDrawn="1">
          <p15:clr>
            <a:srgbClr val="F26B43"/>
          </p15:clr>
        </p15:guide>
        <p15:guide id="7" pos="6188" userDrawn="1">
          <p15:clr>
            <a:srgbClr val="F26B43"/>
          </p15:clr>
        </p15:guide>
        <p15:guide id="8" pos="3127" userDrawn="1">
          <p15:clr>
            <a:srgbClr val="F26B43"/>
          </p15:clr>
        </p15:guide>
        <p15:guide id="9" pos="3353" userDrawn="1">
          <p15:clr>
            <a:srgbClr val="F26B43"/>
          </p15:clr>
        </p15:guide>
        <p15:guide id="10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OBLIGĀTS LAUKS: STENDA REFERĀTA NOSAUKUMS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Sākot no šīs vietas, šablonu varat brīvi izmantot – ievietot tekstu vai attēlus, vai grafikus utt.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/>
              <a:t>Obligāts lauks: Autori, Autoru </a:t>
            </a:r>
            <a:r>
              <a:rPr lang="lv-LV" dirty="0" err="1"/>
              <a:t>afiliācijas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v-LV" dirty="0"/>
              <a:t>Aktualitāte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76134" y="6213654"/>
            <a:ext cx="4499845" cy="2696547"/>
          </a:xfrm>
        </p:spPr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lv-LV" dirty="0"/>
              <a:t>Mērķis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lv-LV" dirty="0"/>
              <a:t>Metodes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lv-LV" dirty="0"/>
              <a:t>Rezultāti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lv-LV" dirty="0"/>
              <a:t>Secinājumi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36"/>
          </p:nvPr>
        </p:nvSpPr>
        <p:spPr/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D-1162-RSU_posters_2021_ENG-CONF-KNOWLEDGE [Read-Only]" id="{678ED790-E304-4421-8BA4-A90B479E70D4}" vid="{82554543-27BA-446D-B8C3-F128F01FD53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64fa1989e134aaa7ab719db0c336099d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b043b545acbb50bc38bbd9cf59b27476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C151D6A1-6277-4EBE-A39B-E1207C356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4F32F9-39E5-485F-A215-A53047737F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7F0AAE-270B-4BA6-8D05-B7D7FE696954}">
  <ds:schemaRefs>
    <ds:schemaRef ds:uri="http://schemas.microsoft.com/office/2006/documentManagement/types"/>
    <ds:schemaRef ds:uri="21d2cf3e-71f5-4732-9d9f-7e054fe97acd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b0fbcc03-35b3-445f-b8ec-a7a370f733f1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IPD-1162-RSU_posters_2021_ENG-CONF-KNOWLEDGE[2396]</Template>
  <TotalTime>24</TotalTime>
  <Words>37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Seburda</dc:creator>
  <cp:lastModifiedBy>Līga Hartpenga</cp:lastModifiedBy>
  <cp:revision>8</cp:revision>
  <cp:lastPrinted>2019-02-11T09:14:46Z</cp:lastPrinted>
  <dcterms:created xsi:type="dcterms:W3CDTF">2021-04-16T14:02:33Z</dcterms:created>
  <dcterms:modified xsi:type="dcterms:W3CDTF">2023-10-26T13:17:31Z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0x01010046EAD4D6EA0CBC44B7BE43F22F15D5D5</vt:lpwstr>
  </property>
</Properties>
</file>